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8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7/18/2025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26D2EB-0BD6-F35C-BC40-3C93D026B5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IDENTIDAD DE GENERO   </a:t>
            </a:r>
            <a:br>
              <a:rPr lang="es-MX" dirty="0"/>
            </a:br>
            <a:r>
              <a:rPr lang="es-MX" dirty="0"/>
              <a:t>EQUIPO REFERENTE DE OSLERA </a:t>
            </a:r>
            <a:endParaRPr lang="es-A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DD455BF-66B7-E830-B6F6-7BBA7ED60F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 dirty="0"/>
          </a:p>
        </p:txBody>
      </p:sp>
      <p:pic>
        <p:nvPicPr>
          <p:cNvPr id="4" name="table">
            <a:extLst>
              <a:ext uri="{FF2B5EF4-FFF2-40B4-BE49-F238E27FC236}">
                <a16:creationId xmlns:a16="http://schemas.microsoft.com/office/drawing/2014/main" id="{3417AE83-161A-F6DB-BB2C-E52BDE052C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1012" y="3809998"/>
            <a:ext cx="8689976" cy="1747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134042"/>
      </p:ext>
    </p:extLst>
  </p:cSld>
  <p:clrMapOvr>
    <a:masterClrMapping/>
  </p:clrMapOvr>
</p:sld>
</file>

<file path=ppt/theme/theme1.xml><?xml version="1.0" encoding="utf-8"?>
<a:theme xmlns:a="http://schemas.openxmlformats.org/drawingml/2006/main" name="Gota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TM04033925[[fn=Gota]]</Template>
  <TotalTime>1</TotalTime>
  <Words>8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Tw Cen MT</vt:lpstr>
      <vt:lpstr>Gota</vt:lpstr>
      <vt:lpstr>IDENTIDAD DE GENERO    EQUIPO REFERENTE DE OSLERA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Guillermo Ondetti</dc:creator>
  <cp:lastModifiedBy>Guillermo Ondetti</cp:lastModifiedBy>
  <cp:revision>1</cp:revision>
  <dcterms:created xsi:type="dcterms:W3CDTF">2025-07-18T11:55:57Z</dcterms:created>
  <dcterms:modified xsi:type="dcterms:W3CDTF">2025-07-18T11:57:02Z</dcterms:modified>
</cp:coreProperties>
</file>